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1148-69BE-4806-8409-249902B7430A}" type="datetimeFigureOut">
              <a:rPr lang="es-MX" smtClean="0"/>
              <a:pPr/>
              <a:t>21/11/2013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B53A7-A274-4C19-BEFF-BCA07193117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1148-69BE-4806-8409-249902B7430A}" type="datetimeFigureOut">
              <a:rPr lang="es-MX" smtClean="0"/>
              <a:pPr/>
              <a:t>21/11/2013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B53A7-A274-4C19-BEFF-BCA07193117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1148-69BE-4806-8409-249902B7430A}" type="datetimeFigureOut">
              <a:rPr lang="es-MX" smtClean="0"/>
              <a:pPr/>
              <a:t>21/11/2013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B53A7-A274-4C19-BEFF-BCA07193117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1148-69BE-4806-8409-249902B7430A}" type="datetimeFigureOut">
              <a:rPr lang="es-MX" smtClean="0"/>
              <a:pPr/>
              <a:t>21/11/2013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B53A7-A274-4C19-BEFF-BCA07193117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1148-69BE-4806-8409-249902B7430A}" type="datetimeFigureOut">
              <a:rPr lang="es-MX" smtClean="0"/>
              <a:pPr/>
              <a:t>21/11/2013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B53A7-A274-4C19-BEFF-BCA07193117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1148-69BE-4806-8409-249902B7430A}" type="datetimeFigureOut">
              <a:rPr lang="es-MX" smtClean="0"/>
              <a:pPr/>
              <a:t>21/11/2013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B53A7-A274-4C19-BEFF-BCA07193117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1148-69BE-4806-8409-249902B7430A}" type="datetimeFigureOut">
              <a:rPr lang="es-MX" smtClean="0"/>
              <a:pPr/>
              <a:t>21/11/2013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B53A7-A274-4C19-BEFF-BCA07193117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1148-69BE-4806-8409-249902B7430A}" type="datetimeFigureOut">
              <a:rPr lang="es-MX" smtClean="0"/>
              <a:pPr/>
              <a:t>21/11/2013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B53A7-A274-4C19-BEFF-BCA07193117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1148-69BE-4806-8409-249902B7430A}" type="datetimeFigureOut">
              <a:rPr lang="es-MX" smtClean="0"/>
              <a:pPr/>
              <a:t>21/11/2013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B53A7-A274-4C19-BEFF-BCA07193117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1148-69BE-4806-8409-249902B7430A}" type="datetimeFigureOut">
              <a:rPr lang="es-MX" smtClean="0"/>
              <a:pPr/>
              <a:t>21/11/2013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B53A7-A274-4C19-BEFF-BCA07193117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A1148-69BE-4806-8409-249902B7430A}" type="datetimeFigureOut">
              <a:rPr lang="es-MX" smtClean="0"/>
              <a:pPr/>
              <a:t>21/11/2013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3B53A7-A274-4C19-BEFF-BCA07193117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A1148-69BE-4806-8409-249902B7430A}" type="datetimeFigureOut">
              <a:rPr lang="es-MX" smtClean="0"/>
              <a:pPr/>
              <a:t>21/11/2013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3B53A7-A274-4C19-BEFF-BCA07193117B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1500166" y="214290"/>
            <a:ext cx="6000792" cy="1200329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36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UNIDAD DE ATENCIÓN</a:t>
            </a:r>
          </a:p>
          <a:p>
            <a:pPr algn="ctr"/>
            <a:r>
              <a:rPr lang="es-MX" sz="36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 PSICOPEDAGÓGICA</a:t>
            </a:r>
            <a:endParaRPr lang="es-MX" sz="36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85720" y="1571612"/>
            <a:ext cx="842968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dirty="0" smtClean="0"/>
              <a:t>SE INFORMA A TODO EL ALUMNADO QUE LA SUBDIRECCIÓN ACADÉMICA, EN ESFUERZO COORDINADO CON EL DEPARTAMENTO DE DESARROLLO ACADÉMICO, Y EN EL MARCO DEL PROGRAMA INSTITUCIONAL DE TUTORÍAS, </a:t>
            </a:r>
            <a:r>
              <a:rPr lang="es-MX" dirty="0"/>
              <a:t>H</a:t>
            </a:r>
            <a:r>
              <a:rPr lang="es-MX" dirty="0" smtClean="0"/>
              <a:t>A </a:t>
            </a:r>
            <a:r>
              <a:rPr lang="es-MX" dirty="0" smtClean="0"/>
              <a:t>PUESTO A DISPOSICIÓN DE TODA LA COMUNIDAD ESCOLAR EL SERVICIO DE ATENCIÓN PSICOPEDAGÓGICA, EL CUAL SE BRINDA DE </a:t>
            </a:r>
            <a:r>
              <a:rPr lang="es-MX" b="1" u="sng" dirty="0" smtClean="0"/>
              <a:t>MANERA GRATUITA </a:t>
            </a:r>
            <a:r>
              <a:rPr lang="es-MX" dirty="0" smtClean="0"/>
              <a:t>A QUIENES </a:t>
            </a:r>
            <a:r>
              <a:rPr lang="es-MX" dirty="0" smtClean="0"/>
              <a:t>LA NECESITEN </a:t>
            </a:r>
            <a:r>
              <a:rPr lang="es-MX" dirty="0" smtClean="0"/>
              <a:t>CONFORME A LOS DATOS QUE APARECEN EN ESTE AVISO.</a:t>
            </a:r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CONSCIENTES  DE QUE EN ALGÚN MOMENTO LOS ESTUDIANTES PUEDEN ESTAR ENFRENTANDO SITUACIONES EMOCIONALES, PROBLEMAS PERSONALES, ESTRÉS, CRISIS DE ANSIEDAD, ENTRE OTRAS AFECTACIONES, LAS CUALES PUEDEN INFLUIR EN SU RENDIMIENTO ESCOLAR Y ESTABILIDAD, EL INSTITUTO HA CONSIDERADO COMO NECESARIO, PONER A SU ALCANCE ESTE SERVICIO DE ATENCIÓN ESPECIALIZADA, POR LO QUE AQUELLOS ESTUDIANTES QUE LO REQUIERAN PUEDEN ACUDIR A ESTE TIPO DE ASESORIA.</a:t>
            </a:r>
            <a:endParaRPr lang="es-MX" dirty="0"/>
          </a:p>
        </p:txBody>
      </p:sp>
      <p:sp>
        <p:nvSpPr>
          <p:cNvPr id="2" name="AutoShape 2" descr="data:image/jpeg;base64,/9j/4AAQSkZJRgABAQAAAQABAAD/2wCEAAkGBhQQEBQUExQWFRQVGBcVGBgYFyAUGhYdICQWGR0hIRwYICYgGh0jGRgdIC8sIycpLCwsHCEyNTA2NSwrLCwBCQoKDgwOGg8PGiklHyQ1Li8pLCk0NSkpLDEsLDUvNSwsLDUpLS8sNSwtLSosLyw0KSkvLCwpKSk1LC4sLzE0Kv/AABEIAIAAWAMBIgACEQEDEQH/xAAbAAACAwEBAQAAAAAAAAAAAAAABgQFBwMBAv/EADwQAAIBAwMCAwYDBwEJAQAAAAECAwAEERIhMQUGE0FRFCIjMmGBQmJxBxUzUpGSobEkNFNUc7PB0eEX/8QAGQEAAgMBAAAAAAAAAAAAAAAAAAUCAwQB/8QAJxEAAgECBQMEAwAAAAAAAAAAAAECAxESITFh8AQycRMUgeFBQlH/2gAMAwEAAhEDEQA/ANxooqP1C68KJ5NJbQrNpHJwCcD67UHG7HfNGaUb/qhuIYluYjHDMQxKSCTWmNQX3cNuSudIO1fPQeqXENo+qNHSDWFcy6cxqMrqyC2oL/MAeM1DGrlfqq9hxoqJ0q98eGOUoyeIivpblcjOD9al1MtCiiigAoozRQAUUUUAFROqdQW3heVslUUscDJ2+gqXXOaYIpZiABuSdgKDj2M1S3e4thH7QHeYS6PZ0wYgTG2lC2BjAOoEqMEgEV9yRNHayIsyLJCY0b2oYM3hqpPiMPdc74AyR6k0ydU6vHPHHJDKqyKdcTNup5UhhnOCCQfMVwsO4be0gCzzB3kcs7BdmdyScKCSFHA+gFRwS0M2D9b5c3uMXSupJcwxzR50SKGXIwcH6Vn1v+1C6kjmdLaNhCqu/vkaVOsZ35wV8t960W0vElQPGysp4KnIrEO3blUtupK7KrSQKiBmUGRgZSQu+/I/qKvppWd9iybldW3G6D9p9x4DzvbIItXhIwfmTkgjkKFBP1OP1rr2/wDtQklmMM8KK5iaZQj5OAglAIPqh+x2pPimVujeHrQSrdPN4RdVcpgrkAnc75xnfFW37PuuPPdwxnw1hWIREOsayORGE0qf4jbgt6AbVZJQs7b/AEQi53V9vsv+p95sVR45CrqMsuAUcnyA3OBzkn0q57O7tF4GjcYmiALcYcHIDAfbB9DWb3tqYnZD+BmT+0kf6Yrt2tJOLq6NqoacWmEUnSCzSIBk/QZP2rEm7lFGrN1LSNooqL0y2aKFEeRpWVQGdsZc+ZONqKsGBKpH653BDdWsyRSrI0Y0uFOSpB3yBxTxSp3RbwIjXSwR+0BTpkKgMNXunJG7beRzQAgQSP8Au9gIgV8Q/GzvGf5cY8+eah91OxuY9UIgOV9wHI454HP6VIgA9gb4xB1n4Gdn/N9uPtUXucD2lMTm43X4hOfLj7cU4qdr+RHS715LLsu6lVp2ij1eFKjs2RspUgqwP4CATkbggbU89P7R6ZcLqW1iyPmXG6n64P8AQjY+VKP7Npghvi2dIe3yR+EESrn7ZFXMpjtrpSHZPdZ38Me7HuBrI4EZJGpeATkY3NJr5j22Qwf/AJ70/wD5SL+n/wBrra9n2Vs4mjt4kePJDgbrscn+maj9v96xXMczNlfAcIzYIVyRkafMkj8O5G3rS/3L3aZCVGwHCc/d/U/lGw8/ShysUVasaaz1Fzq9yZJWY8sSx+5z/pgVXWV8sVtfSl9DzyQ2sO+C2gh3x/eBtXS4mJ1MTk7kn1pm7f8ADselW140SySAF91BI8V8nST8h3G45wKhAydIrycmacKKBRVgxPaReqdJvFEonlhktSGIcAxPCNyoK7rIM+7sQd809Uh9a7jgu7eaKKUPJEMOn4lIO+VO/wB8YoATrcn2BsQ5+Ifj5+T8uMZ35+9Re6f95T4Pgbr8PnG3O3rzUmEj2BvjkHxD8Dyf83rtx9qi90Ee0pic3G6/EPntxt6cU4qaP5EdLvXnbnPBf/szTJ6mPWOP/ScUu9C7vjivbWSRNQljeJvdVdmGAu3zDUBu2/rTN+y5sS9R/wCnEf8Av1k/UwRBC45Q5/zmlkIKUZMdvQ0++6sAAkKiNRnAQaVTPOkep82O5/SqivI5daq44ZQa9rGJG23d6nL2WS4kWCIHLlQ76SViUnGpseXkPU033nZ11KsNmLmOOzhSNS7LmSYjB2GdKjbG5J+lKkTyBz4UqQMY2zJIzIgAxsdIOdznGKYu7uuwwWMVks2qcrEgC5y5yucA+9jnnyq2Ggx6VLCamK9rwUVI1ntLHdTRrCbhYkM6qdEjKCyZypweeCfPFM9I/Veh3EYlM10klqQxOpPDli81ClfdkGcDcKfrQAl24P7vb4II8T+PndPy4xnfnnzqL3WD7UmYRBuvwwc+XOwHPNd4MewsTNg6z8DPz/mx9OPtR1uzV7lf9p8VVwxl/iZ2+Xb04pxU0Yjpd68859E3se68JOrPxpgQ/wCJ8f5pBv4M26r+UU1SzrFBdQxvl7wRx6tBUIFLEnBO+xxika6sbqLUR8ZASpKDcfqvP9KwRl6aal+Rypxa1GTtO58S0UeaEof/ABVtVF2N02VIZpJFKIzALqGkk+exqzuL8KwRVZ5DgBEUsSTsOOMn1rDJZ5CupG9RqJ2FqZ57aBRkyzR5A/lUhn+2lTWl9dnhsBNeRwJ4rFdR0jU5JC7v8w2+uNqRe3AYuq24cAOvjRkZyFfSRyP0I+9MHUe1by7kxd3McFvkHRGPEZsEEAuwCruPIGpx0N3TRtA0cUUCvakaQpE6n3FBdiW1ViJkBBjdSjnB3Kq2Cwx5jNPdVN/KkjOgA8aIDSzLnRrBwynnjI29CKAMqgLfu98RDR4hzNndD/LjHB5+9WV/JLquM2qJ8FNQB/hDJw425NVUvZHV9JjRIfC1E6faMBucEjHOK9k7P62xYkRkuArZufmA4B93cCmfuYCj2lR8RG7jZy9priEXuLpwc+IMfOfqag9EWSSQQwgGWWVwuo6RsNRyd/IVPueyOqEo1wYERMKHe41BBwBxx9BTX2z2pZWEqymZprlSyaidKBmG4Ceun1JNY+onGbVjVSoPBhl/RYk6bePcraCPTcEaiWbMaJwZNQ5XO225O1aN2v23H06EpGxeVzqllIwXbgbfhUDYDy/XNWFtdrINaaTyuobnncZ9M11qhRSL6dKNPQpb3tSF7mG5Hwnics2kbSjBG/5gd8+m1UPeXdsMx9khLSTu8fuRqXIAZSc6c4GPWnfFU3Tr2O1v1toYlHtAeVwiKnh6eWJA3BJAwfM7V0tSG8UV7RXDoVQdy9vTXBV7e49nkClGYxiUOuQwBBYYwd8j1NX9eEUAUHTOnSwR6Z5lmfOzLH4WB+mps1KpZ6lNe2LNHHBLeo5LQuCCyDzSRmI+U/Kx5BwdxV10h52h1XEYhkz8gcSYHlkrsD9ATXThW95b2xUhTqKrhkMqnJHKr7xH6bjnyqnklUyM2hMGeKbezlyQi6dyB/EB+Ujy2amTrttFJGFmfQupTnCnfIIGHBBydqpv3VEZ1QbxFWLS6IQEIxgEEZ3349KqqXJRLbtgjwHACj4rudMTQA6iSCVf8WOcbZq1qF0i3jjRlibUCQT7qrj+wD/NRO4+qy26x+DF4ru4QJqCEk5OxbbO3nipw0zOM492Rz6EMM4gGoB2aPxQAds41LgA8/SpfaXZr2kss89x7TPIqx6vDEQRBk4ADHljnP0FLNxbX3VZUt5beaztx71wzEAuP5EZSQS3mfIZ+laXbwCNVRRhVAUD0A2H+K6B0ooooAKKKKAClbuK1v0lMtsY5osDNuw8JwfMpJwxPowH6000UAZrBZdTuA9zMiRRJ7yWjqJHmAOTr5VNgdIGTnFe3Pf/AElc4NtnGceGmfXHHPlWk1GPTYv+Gn9g/wDVAGedHuOo+zi8SCJoJcv7NGgimVPwOCMCRiu+k4PGD5V36V0q/wCoTxT3AFrbRSLKkRGqaTTxqHEYP1yfoK0QDFe0AFFFFABRRRQ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" name="AutoShape 4" descr="data:image/jpeg;base64,/9j/4AAQSkZJRgABAQAAAQABAAD/2wCEAAkGBhQQEBQUExQWFRQVGBcVGBgYFyAUGhYdICQWGR0hIRwYICYgGh0jGRgdIC8sIycpLCwsHCEyNTA2NSwrLCwBCQoKDgwOGg8PGiklHyQ1Li8pLCk0NSkpLDEsLDUvNSwsLDUpLS8sNSwtLSosLyw0KSkvLCwpKSk1LC4sLzE0Kv/AABEIAIAAWAMBIgACEQEDEQH/xAAbAAACAwEBAQAAAAAAAAAAAAAABgQFBwMBAv/EADwQAAIBAwMCAwYDBwEJAQAAAAECAwAEERIhMQUGE0FRFCIjMmGBQmJxBxUzUpGSobEkNFNUc7PB0eEX/8QAGQEAAgMBAAAAAAAAAAAAAAAAAAUCAwQB/8QAJxEAAgECBQMEAwAAAAAAAAAAAAECAxESITFh8AQycRMUgeFBQlH/2gAMAwEAAhEDEQA/ANxooqP1C68KJ5NJbQrNpHJwCcD67UHG7HfNGaUb/qhuIYluYjHDMQxKSCTWmNQX3cNuSudIO1fPQeqXENo+qNHSDWFcy6cxqMrqyC2oL/MAeM1DGrlfqq9hxoqJ0q98eGOUoyeIivpblcjOD9al1MtCiiigAoozRQAUUUUAFROqdQW3heVslUUscDJ2+gqXXOaYIpZiABuSdgKDj2M1S3e4thH7QHeYS6PZ0wYgTG2lC2BjAOoEqMEgEV9yRNHayIsyLJCY0b2oYM3hqpPiMPdc74AyR6k0ydU6vHPHHJDKqyKdcTNup5UhhnOCCQfMVwsO4be0gCzzB3kcs7BdmdyScKCSFHA+gFRwS0M2D9b5c3uMXSupJcwxzR50SKGXIwcH6Vn1v+1C6kjmdLaNhCqu/vkaVOsZ35wV8t960W0vElQPGysp4KnIrEO3blUtupK7KrSQKiBmUGRgZSQu+/I/qKvppWd9iybldW3G6D9p9x4DzvbIItXhIwfmTkgjkKFBP1OP1rr2/wDtQklmMM8KK5iaZQj5OAglAIPqh+x2pPimVujeHrQSrdPN4RdVcpgrkAnc75xnfFW37PuuPPdwxnw1hWIREOsayORGE0qf4jbgt6AbVZJQs7b/AEQi53V9vsv+p95sVR45CrqMsuAUcnyA3OBzkn0q57O7tF4GjcYmiALcYcHIDAfbB9DWb3tqYnZD+BmT+0kf6Yrt2tJOLq6NqoacWmEUnSCzSIBk/QZP2rEm7lFGrN1LSNooqL0y2aKFEeRpWVQGdsZc+ZONqKsGBKpH653BDdWsyRSrI0Y0uFOSpB3yBxTxSp3RbwIjXSwR+0BTpkKgMNXunJG7beRzQAgQSP8Au9gIgV8Q/GzvGf5cY8+eah91OxuY9UIgOV9wHI454HP6VIgA9gb4xB1n4Gdn/N9uPtUXucD2lMTm43X4hOfLj7cU4qdr+RHS715LLsu6lVp2ij1eFKjs2RspUgqwP4CATkbggbU89P7R6ZcLqW1iyPmXG6n64P8AQjY+VKP7Npghvi2dIe3yR+EESrn7ZFXMpjtrpSHZPdZ38Me7HuBrI4EZJGpeATkY3NJr5j22Qwf/AJ70/wD5SL+n/wBrra9n2Vs4mjt4kePJDgbrscn+maj9v96xXMczNlfAcIzYIVyRkafMkj8O5G3rS/3L3aZCVGwHCc/d/U/lGw8/ShysUVasaaz1Fzq9yZJWY8sSx+5z/pgVXWV8sVtfSl9DzyQ2sO+C2gh3x/eBtXS4mJ1MTk7kn1pm7f8ADselW140SySAF91BI8V8nST8h3G45wKhAydIrycmacKKBRVgxPaReqdJvFEonlhktSGIcAxPCNyoK7rIM+7sQd809Uh9a7jgu7eaKKUPJEMOn4lIO+VO/wB8YoATrcn2BsQ5+Ifj5+T8uMZ35+9Re6f95T4Pgbr8PnG3O3rzUmEj2BvjkHxD8Dyf83rtx9qi90Ee0pic3G6/EPntxt6cU4qaP5EdLvXnbnPBf/szTJ6mPWOP/ScUu9C7vjivbWSRNQljeJvdVdmGAu3zDUBu2/rTN+y5sS9R/wCnEf8Av1k/UwRBC45Q5/zmlkIKUZMdvQ0++6sAAkKiNRnAQaVTPOkep82O5/SqivI5daq44ZQa9rGJG23d6nL2WS4kWCIHLlQ76SViUnGpseXkPU033nZ11KsNmLmOOzhSNS7LmSYjB2GdKjbG5J+lKkTyBz4UqQMY2zJIzIgAxsdIOdznGKYu7uuwwWMVks2qcrEgC5y5yucA+9jnnyq2Ggx6VLCamK9rwUVI1ntLHdTRrCbhYkM6qdEjKCyZypweeCfPFM9I/Veh3EYlM10klqQxOpPDli81ClfdkGcDcKfrQAl24P7vb4II8T+PndPy4xnfnnzqL3WD7UmYRBuvwwc+XOwHPNd4MewsTNg6z8DPz/mx9OPtR1uzV7lf9p8VVwxl/iZ2+Xb04pxU0Yjpd68859E3se68JOrPxpgQ/wCJ8f5pBv4M26r+UU1SzrFBdQxvl7wRx6tBUIFLEnBO+xxika6sbqLUR8ZASpKDcfqvP9KwRl6aal+Rypxa1GTtO58S0UeaEof/ABVtVF2N02VIZpJFKIzALqGkk+exqzuL8KwRVZ5DgBEUsSTsOOMn1rDJZ5CupG9RqJ2FqZ57aBRkyzR5A/lUhn+2lTWl9dnhsBNeRwJ4rFdR0jU5JC7v8w2+uNqRe3AYuq24cAOvjRkZyFfSRyP0I+9MHUe1by7kxd3McFvkHRGPEZsEEAuwCruPIGpx0N3TRtA0cUUCvakaQpE6n3FBdiW1ViJkBBjdSjnB3Kq2Cwx5jNPdVN/KkjOgA8aIDSzLnRrBwynnjI29CKAMqgLfu98RDR4hzNndD/LjHB5+9WV/JLquM2qJ8FNQB/hDJw425NVUvZHV9JjRIfC1E6faMBucEjHOK9k7P62xYkRkuArZufmA4B93cCmfuYCj2lR8RG7jZy9priEXuLpwc+IMfOfqag9EWSSQQwgGWWVwuo6RsNRyd/IVPueyOqEo1wYERMKHe41BBwBxx9BTX2z2pZWEqymZprlSyaidKBmG4Ceun1JNY+onGbVjVSoPBhl/RYk6bePcraCPTcEaiWbMaJwZNQ5XO225O1aN2v23H06EpGxeVzqllIwXbgbfhUDYDy/XNWFtdrINaaTyuobnncZ9M11qhRSL6dKNPQpb3tSF7mG5Hwnics2kbSjBG/5gd8+m1UPeXdsMx9khLSTu8fuRqXIAZSc6c4GPWnfFU3Tr2O1v1toYlHtAeVwiKnh6eWJA3BJAwfM7V0tSG8UV7RXDoVQdy9vTXBV7e49nkClGYxiUOuQwBBYYwd8j1NX9eEUAUHTOnSwR6Z5lmfOzLH4WB+mps1KpZ6lNe2LNHHBLeo5LQuCCyDzSRmI+U/Kx5BwdxV10h52h1XEYhkz8gcSYHlkrsD9ATXThW95b2xUhTqKrhkMqnJHKr7xH6bjnyqnklUyM2hMGeKbezlyQi6dyB/EB+Ujy2amTrttFJGFmfQupTnCnfIIGHBBydqpv3VEZ1QbxFWLS6IQEIxgEEZ3349KqqXJRLbtgjwHACj4rudMTQA6iSCVf8WOcbZq1qF0i3jjRlibUCQT7qrj+wD/NRO4+qy26x+DF4ru4QJqCEk5OxbbO3nipw0zOM492Rz6EMM4gGoB2aPxQAds41LgA8/SpfaXZr2kss89x7TPIqx6vDEQRBk4ADHljnP0FLNxbX3VZUt5beaztx71wzEAuP5EZSQS3mfIZ+laXbwCNVRRhVAUD0A2H+K6B0ooooAKKKKAClbuK1v0lMtsY5osDNuw8JwfMpJwxPowH6000UAZrBZdTuA9zMiRRJ7yWjqJHmAOTr5VNgdIGTnFe3Pf/AElc4NtnGceGmfXHHPlWk1GPTYv+Gn9g/wDVAGedHuOo+zi8SCJoJcv7NGgimVPwOCMCRiu+k4PGD5V36V0q/wCoTxT3AFrbRSLKkRGqaTTxqHEYP1yfoK0QDFe0AFFFFABRRRQ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1030" name="Picture 6" descr="http://www.lenerse.com.mx/files/image/participantes/itcancun-logo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3834" y="0"/>
            <a:ext cx="1047750" cy="1524001"/>
          </a:xfrm>
          <a:prstGeom prst="rect">
            <a:avLst/>
          </a:prstGeom>
          <a:noFill/>
        </p:spPr>
      </p:pic>
      <p:sp>
        <p:nvSpPr>
          <p:cNvPr id="12" name="11 CuadroTexto"/>
          <p:cNvSpPr txBox="1"/>
          <p:nvPr/>
        </p:nvSpPr>
        <p:spPr>
          <a:xfrm>
            <a:off x="2000232" y="5429264"/>
            <a:ext cx="47149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600" b="1" dirty="0" smtClean="0">
                <a:solidFill>
                  <a:srgbClr val="0070C0"/>
                </a:solidFill>
                <a:latin typeface="Batang" pitchFamily="18" charset="-127"/>
                <a:ea typeface="Batang" pitchFamily="18" charset="-127"/>
              </a:rPr>
              <a:t>¡¡ QUE TUS PROBLEMAS NO TE INMOVILICEN, HAY ALGUIEN QUE TE PUEDE ESCUCHAR Y ORIENTAR!!</a:t>
            </a:r>
          </a:p>
          <a:p>
            <a:pPr algn="ctr"/>
            <a:endParaRPr lang="es-MX" sz="1600" b="1" dirty="0" smtClean="0">
              <a:solidFill>
                <a:srgbClr val="0070C0"/>
              </a:solidFill>
              <a:latin typeface="Batang" pitchFamily="18" charset="-127"/>
              <a:ea typeface="Batang" pitchFamily="18" charset="-127"/>
            </a:endParaRPr>
          </a:p>
          <a:p>
            <a:pPr algn="ctr"/>
            <a:r>
              <a:rPr lang="es-MX" sz="1600" b="1" dirty="0" smtClean="0">
                <a:solidFill>
                  <a:srgbClr val="0070C0"/>
                </a:solidFill>
                <a:latin typeface="Batang" pitchFamily="18" charset="-127"/>
                <a:ea typeface="Batang" pitchFamily="18" charset="-127"/>
              </a:rPr>
              <a:t>      ¡ ACERCATEEEEE !</a:t>
            </a:r>
            <a:endParaRPr lang="es-MX" sz="1600" b="1" dirty="0">
              <a:solidFill>
                <a:srgbClr val="0070C0"/>
              </a:solidFill>
              <a:latin typeface="Batang" pitchFamily="18" charset="-127"/>
              <a:ea typeface="Batang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4214810" y="4929198"/>
            <a:ext cx="4714908" cy="1714512"/>
          </a:xfrm>
          <a:prstGeom prst="roundRect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3 CuadroTexto"/>
          <p:cNvSpPr txBox="1"/>
          <p:nvPr/>
        </p:nvSpPr>
        <p:spPr>
          <a:xfrm>
            <a:off x="214282" y="214290"/>
            <a:ext cx="8786874" cy="646331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MX" sz="3600" b="1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UNIDAD DE ATENCIÓN PSICOPEDAGÓGICA</a:t>
            </a:r>
            <a:endParaRPr lang="es-MX" sz="3600" b="1" spc="100" dirty="0">
              <a:ln w="18000">
                <a:solidFill>
                  <a:schemeClr val="accent1">
                    <a:satMod val="200000"/>
                    <a:tint val="72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000232" y="1214422"/>
            <a:ext cx="678661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32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LIC. MIREYA HERNÁNDEZ HERNÁNDEZ</a:t>
            </a:r>
          </a:p>
          <a:p>
            <a:pPr algn="r"/>
            <a:r>
              <a:rPr lang="es-MX" sz="32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HORARIO: 10:00 A 13:00 HORAS </a:t>
            </a:r>
          </a:p>
          <a:p>
            <a:pPr algn="r"/>
            <a:r>
              <a:rPr lang="es-MX" sz="32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 LUNES A VIERNES</a:t>
            </a:r>
            <a:endParaRPr lang="es-MX" sz="32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285720" y="3071810"/>
            <a:ext cx="57864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</a:rPr>
              <a:t>LIC. JORGE PORTILLO BADILLO</a:t>
            </a:r>
          </a:p>
          <a:p>
            <a:r>
              <a:rPr lang="es-MX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</a:rPr>
              <a:t>HORARIO: 18:00 A 20:00 HORAS</a:t>
            </a:r>
          </a:p>
          <a:p>
            <a:r>
              <a:rPr lang="es-MX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</a:rPr>
              <a:t>DE LUNES A VIERNES</a:t>
            </a:r>
            <a:endParaRPr lang="es-MX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428596" y="5786454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CUBÍCULO NO. 4 </a:t>
            </a:r>
            <a:endParaRPr lang="es-MX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2" name="Picture 4" descr="https://encrypted-tbn1.gstatic.com/images?q=tbn:ANd9GcQ7KwxTcwyX--BINdeL63C-nEgptEozYutJ-dS49ZgHEmTk6q_Mi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72264" y="2928934"/>
            <a:ext cx="1357322" cy="1682538"/>
          </a:xfrm>
          <a:prstGeom prst="rect">
            <a:avLst/>
          </a:prstGeom>
          <a:noFill/>
        </p:spPr>
      </p:pic>
      <p:sp>
        <p:nvSpPr>
          <p:cNvPr id="14" name="13 CuadroTexto"/>
          <p:cNvSpPr txBox="1"/>
          <p:nvPr/>
        </p:nvSpPr>
        <p:spPr>
          <a:xfrm>
            <a:off x="4286248" y="5072074"/>
            <a:ext cx="45720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PLANTA ALTA EDIF. “R”</a:t>
            </a:r>
          </a:p>
          <a:p>
            <a:pPr algn="ctr"/>
            <a:r>
              <a:rPr lang="es-MX" sz="32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C00000"/>
                </a:solidFill>
                <a:effectLst>
                  <a:reflection blurRad="12700" stA="28000" endPos="45000" dist="1000" dir="5400000" sy="-100000" algn="bl" rotWithShape="0"/>
                </a:effectLst>
              </a:rPr>
              <a:t>AREA DE LA SUDIRECCION ACADEMICA.</a:t>
            </a:r>
            <a:endParaRPr lang="es-MX" sz="32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C0000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</TotalTime>
  <Words>215</Words>
  <Application>Microsoft Office PowerPoint</Application>
  <PresentationFormat>Presentación en pantalla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</dc:creator>
  <cp:lastModifiedBy>Pc</cp:lastModifiedBy>
  <cp:revision>62</cp:revision>
  <cp:lastPrinted>2013-11-21T18:01:52Z</cp:lastPrinted>
  <dcterms:created xsi:type="dcterms:W3CDTF">2013-11-13T17:03:30Z</dcterms:created>
  <dcterms:modified xsi:type="dcterms:W3CDTF">2013-11-21T23:55:28Z</dcterms:modified>
</cp:coreProperties>
</file>